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2.jpg" ContentType="image/png"/>
  <Override PartName="/ppt/media/image23.jpg" ContentType="image/png"/>
  <Override PartName="/ppt/media/image24.jpg" ContentType="image/png"/>
  <Override PartName="/ppt/media/image25.jpg" ContentType="image/png"/>
  <Override PartName="/ppt/media/image27.jpg" ContentType="image/png"/>
  <Override PartName="/ppt/media/image28.jpg" ContentType="image/png"/>
  <Override PartName="/ppt/media/image29.jpg" ContentType="image/png"/>
  <Override PartName="/ppt/media/image30.jpg" ContentType="image/png"/>
  <Override PartName="/ppt/media/image31.jpg" ContentType="image/png"/>
  <Override PartName="/ppt/media/image32.jpg" ContentType="image/png"/>
  <Override PartName="/ppt/media/image33.jpg" ContentType="image/png"/>
  <Override PartName="/ppt/media/image34.jpg" ContentType="image/png"/>
  <Override PartName="/ppt/media/image35.jpg" ContentType="image/png"/>
  <Override PartName="/ppt/media/image36.jpg" ContentType="image/png"/>
  <Override PartName="/ppt/media/image37.jpg" ContentType="image/png"/>
  <Override PartName="/ppt/media/image38.jpg" ContentType="image/png"/>
  <Override PartName="/ppt/media/image39.jpg" ContentType="image/png"/>
  <Override PartName="/ppt/media/image40.jpg" ContentType="image/png"/>
  <Override PartName="/ppt/media/image41.jpg" ContentType="image/png"/>
  <Override PartName="/ppt/media/image42.jpg" ContentType="image/png"/>
  <Override PartName="/ppt/media/image43.jpg" ContentType="image/png"/>
  <Override PartName="/ppt/media/image44.jpg" ContentType="image/png"/>
  <Override PartName="/ppt/media/image45.jpg" ContentType="image/png"/>
  <Override PartName="/ppt/media/image46.jpg" ContentType="image/png"/>
  <Override PartName="/ppt/media/image4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96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9"/>
    <p:restoredTop sz="94685"/>
  </p:normalViewPr>
  <p:slideViewPr>
    <p:cSldViewPr snapToGrid="0" snapToObjects="1">
      <p:cViewPr varScale="1">
        <p:scale>
          <a:sx n="162" d="100"/>
          <a:sy n="162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1C8C-185B-2346-879E-C93A3EDBE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A40417-7CD8-8041-91B8-E7AF8EC36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496F6-F082-1445-9685-1A0E9FF8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78AB9-074D-FB4A-A0F0-4569BDDA3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29F77-90C3-CA40-AD88-64A95F7C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2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CD8E-4C6F-954D-BE0D-232E9ACC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35C4A-AE69-7F45-82C7-6E36FE3CB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0DDAB-25BF-684F-97D6-E0210C59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645D5-3E53-164E-AB47-4D40374E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B6063-56A5-D84B-B56E-15456C51B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A2E82-F732-5646-BF7C-1360D6CCEA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68AF2-7F6F-3D4D-B7DE-FFD27B0BF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221F4-729D-3D4B-BBCA-10745224E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D18A6-F0A9-D445-9BEB-143AB7DC1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013F7-0CF0-5D4B-AFD9-2F332DF0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86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DFC4-D341-2747-ABF4-32B5884E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A359E-A612-E748-BEFA-32EB77AC7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70B51-F792-DF40-8E36-2D7C69DBF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26D2D-8FF0-5942-BE73-ECFA463E1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87D7B-2F37-3040-8011-47DEE4E7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3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3F4D9-D9AB-F84F-98CA-F6B259C4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7F2AB-C834-8749-B947-6719A2C61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4A97D-97E6-5B4E-85C8-85F067D0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24C63-E720-1046-8252-960A29C74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AB01E-E279-D543-B886-C5360F210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6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D5667-E238-1048-AA85-1EAD9851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236FA-16C6-5F4F-8BFE-F150B5936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F5E98-966C-3046-B64C-54CAA052F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180CF-5B86-2249-96E3-B61488415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1037A-0107-B04D-9289-335A5149A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E1353-799E-AC4B-A10C-F0571E68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7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8BB1C-DBAF-8848-AB5C-CC91469C4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909C0-9561-CA43-BFC2-EAF0E6640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190F8-B278-D04D-AD5F-FDF394652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30DE28-9A35-9343-B00C-D18E773BB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BE1EBA-B25E-294E-955B-822FB417C1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741D05-5E23-C64D-A142-20C51E4F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484960-E481-7C43-B2D4-977203374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F187D-8113-0146-8836-F9CB403C2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7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C1E80-628E-3844-8D6A-7E7B545D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60ADC-F1E8-7842-B43F-E54C9C369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3E4B3E-FF52-5A42-BCC1-6FF70AAEB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825BB8-8C6A-1444-934E-E15359AF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5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AC90D-C6DA-0442-94E7-243A5C808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842143-F682-A641-A93C-CF3169F9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69A6C-52EB-5941-AAB6-62BDC8B5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44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5EF05-1B9A-7443-B112-B9C6DA9D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8A058-B7D9-E74A-8A81-80DCA07F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7FE344-9DE2-A64B-B1A6-FB9152756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7A49B-EABA-0A42-BF8D-D4B49785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2E519-998F-344A-92C3-F8F3FFD9F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3C821-5BE7-F446-A21C-AF248926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1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A44F8-D7DC-EA48-9CED-53818A7B9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E200DE-B438-8A4E-9596-990B43689C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4E845-04AE-1743-94FD-D46871353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C3B52-AC52-8C46-B300-B32F51B70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22DF2-4310-4243-8FD3-DA604A808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A58AC-4389-4348-9F6B-AC3DDEBD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C5AD91-CDD2-EB4E-ADA0-F680BD80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06635-7A25-8E4F-BCB8-31F777E4A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BA5EA-9496-F449-AB77-D872B862B3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7513F-F97C-944D-8F99-AC1136E8C1DB}" type="datetimeFigureOut">
              <a:rPr lang="en-US" smtClean="0"/>
              <a:t>6/19/20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9B548-891C-FA43-B175-F41E89EF4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553BB-A4FF-D04B-837C-AFB299665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238B-FFEB-6B48-B2F0-310E3BA52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1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4C7B5-CEAE-E146-9F5B-56D296BF10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Daily slides of an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eardrum healing itself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A58AC-A492-0749-9DF2-AF96E8401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96996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Each picture was taken by myself using an inexpensive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otoscope purchased on Amazon on April 21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2020.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1B457-9A88-4646-B123-666E904CD492}"/>
              </a:ext>
            </a:extLst>
          </p:cNvPr>
          <p:cNvSpPr txBox="1"/>
          <p:nvPr/>
        </p:nvSpPr>
        <p:spPr>
          <a:xfrm>
            <a:off x="2927927" y="4959927"/>
            <a:ext cx="639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Patient : Skip Meisch from Port Angeles Washington</a:t>
            </a:r>
          </a:p>
        </p:txBody>
      </p:sp>
    </p:spTree>
    <p:extLst>
      <p:ext uri="{BB962C8B-B14F-4D97-AF65-F5344CB8AC3E}">
        <p14:creationId xmlns:p14="http://schemas.microsoft.com/office/powerpoint/2010/main" val="1774752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8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close up of a hand&#10;&#10;Description automatically generated">
            <a:extLst>
              <a:ext uri="{FF2B5EF4-FFF2-40B4-BE49-F238E27FC236}">
                <a16:creationId xmlns:a16="http://schemas.microsoft.com/office/drawing/2014/main" id="{BF572CA3-29E3-0E46-A1D5-44024C4BB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109" y="1830559"/>
            <a:ext cx="6347691" cy="43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59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9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animal, blurry&#10;&#10;Description automatically generated">
            <a:extLst>
              <a:ext uri="{FF2B5EF4-FFF2-40B4-BE49-F238E27FC236}">
                <a16:creationId xmlns:a16="http://schemas.microsoft.com/office/drawing/2014/main" id="{BED8D0F8-A620-AF42-A8C3-B4E1BC8A2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46" y="1825625"/>
            <a:ext cx="6363854" cy="43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22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10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food, animal&#10;&#10;Description automatically generated">
            <a:extLst>
              <a:ext uri="{FF2B5EF4-FFF2-40B4-BE49-F238E27FC236}">
                <a16:creationId xmlns:a16="http://schemas.microsoft.com/office/drawing/2014/main" id="{162ADEA0-6AD5-5042-8C3E-917230FBB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46" y="1825625"/>
            <a:ext cx="6363854" cy="43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56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11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doughnut, donut, food, eating&#10;&#10;Description automatically generated">
            <a:extLst>
              <a:ext uri="{FF2B5EF4-FFF2-40B4-BE49-F238E27FC236}">
                <a16:creationId xmlns:a16="http://schemas.microsoft.com/office/drawing/2014/main" id="{8058479B-33CB-0342-AC5A-86058D64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05" y="1825625"/>
            <a:ext cx="63548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72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12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bird, cat, eating, food&#10;&#10;Description automatically generated">
            <a:extLst>
              <a:ext uri="{FF2B5EF4-FFF2-40B4-BE49-F238E27FC236}">
                <a16:creationId xmlns:a16="http://schemas.microsoft.com/office/drawing/2014/main" id="{E2B9A5BA-FEBB-A04A-ADA2-B4C1C0A91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495" y="1825625"/>
            <a:ext cx="634930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45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13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apple, eating, red, bird&#10;&#10;Description automatically generated">
            <a:extLst>
              <a:ext uri="{FF2B5EF4-FFF2-40B4-BE49-F238E27FC236}">
                <a16:creationId xmlns:a16="http://schemas.microsoft.com/office/drawing/2014/main" id="{3910D20C-CAB5-984C-BD33-FA7611AE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345" y="1830846"/>
            <a:ext cx="6338455" cy="43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01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14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small, table, sitting, red&#10;&#10;Description automatically generated">
            <a:extLst>
              <a:ext uri="{FF2B5EF4-FFF2-40B4-BE49-F238E27FC236}">
                <a16:creationId xmlns:a16="http://schemas.microsoft.com/office/drawing/2014/main" id="{EECFF65E-9D34-7D4E-AD7D-3973DA477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06" y="1824944"/>
            <a:ext cx="6355194" cy="435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0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15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blurry, orange, food, table&#10;&#10;Description automatically generated">
            <a:extLst>
              <a:ext uri="{FF2B5EF4-FFF2-40B4-BE49-F238E27FC236}">
                <a16:creationId xmlns:a16="http://schemas.microsoft.com/office/drawing/2014/main" id="{18702402-B06C-F043-B05C-CD3FDE2A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027" y="1825625"/>
            <a:ext cx="6355773" cy="435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8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16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small, food, orange, sitting&#10;&#10;Description automatically generated">
            <a:extLst>
              <a:ext uri="{FF2B5EF4-FFF2-40B4-BE49-F238E27FC236}">
                <a16:creationId xmlns:a16="http://schemas.microsoft.com/office/drawing/2014/main" id="{0AF35F45-84E2-7E40-ADDC-AFBE2C39F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183" y="1825816"/>
            <a:ext cx="6354617" cy="435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62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17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small, table, eating, red&#10;&#10;Description automatically generated">
            <a:extLst>
              <a:ext uri="{FF2B5EF4-FFF2-40B4-BE49-F238E27FC236}">
                <a16:creationId xmlns:a16="http://schemas.microsoft.com/office/drawing/2014/main" id="{B8D5EB04-5302-634A-B9F1-EB3C973DE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746" y="1825625"/>
            <a:ext cx="6350054" cy="434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5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4D5F5-8909-B44D-9EEA-8EDEE6B55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sz="5300" b="1" dirty="0">
                <a:latin typeface="Arial" panose="020B0604020202020204" pitchFamily="34" charset="0"/>
                <a:cs typeface="Arial" panose="020B0604020202020204" pitchFamily="34" charset="0"/>
              </a:rPr>
              <a:t>April 24</a:t>
            </a:r>
            <a:r>
              <a:rPr lang="en-US" sz="5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5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0F8C7-F841-A348-82D4-35C293065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10 days of eardrops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stop an infection and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drainage.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My hearing range had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been 40-90 db.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Today I couldn’t hear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anything in this ear and a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later test showed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range of 85-110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fter 10 days of eardrops to stop an infection.">
            <a:extLst>
              <a:ext uri="{FF2B5EF4-FFF2-40B4-BE49-F238E27FC236}">
                <a16:creationId xmlns:a16="http://schemas.microsoft.com/office/drawing/2014/main" id="{52C104C5-3D72-0644-94E4-A497FB189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989" y="1825625"/>
            <a:ext cx="636781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86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18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blurry, table, animal, red&#10;&#10;Description automatically generated">
            <a:extLst>
              <a:ext uri="{FF2B5EF4-FFF2-40B4-BE49-F238E27FC236}">
                <a16:creationId xmlns:a16="http://schemas.microsoft.com/office/drawing/2014/main" id="{C1E44C17-AF8F-4E41-9058-9A1696C1E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03" y="1825625"/>
            <a:ext cx="635489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02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19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doughnut, animal, donut, food&#10;&#10;Description automatically generated">
            <a:extLst>
              <a:ext uri="{FF2B5EF4-FFF2-40B4-BE49-F238E27FC236}">
                <a16:creationId xmlns:a16="http://schemas.microsoft.com/office/drawing/2014/main" id="{88C9010E-2F90-8243-BBCB-8C4319939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03" y="1825625"/>
            <a:ext cx="635489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22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20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doughnut, table, sitting, small&#10;&#10;Description automatically generated">
            <a:extLst>
              <a:ext uri="{FF2B5EF4-FFF2-40B4-BE49-F238E27FC236}">
                <a16:creationId xmlns:a16="http://schemas.microsoft.com/office/drawing/2014/main" id="{C5B2D109-6ABB-0645-BF67-D887D76C5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06" y="1825625"/>
            <a:ext cx="63548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91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21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food, small, doughnut, pink&#10;&#10;Description automatically generated">
            <a:extLst>
              <a:ext uri="{FF2B5EF4-FFF2-40B4-BE49-F238E27FC236}">
                <a16:creationId xmlns:a16="http://schemas.microsoft.com/office/drawing/2014/main" id="{CE5DA4CE-148C-0646-BFFC-18C635DA3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873" y="1825625"/>
            <a:ext cx="63292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08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22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doughnut, red, small, donut&#10;&#10;Description automatically generated">
            <a:extLst>
              <a:ext uri="{FF2B5EF4-FFF2-40B4-BE49-F238E27FC236}">
                <a16:creationId xmlns:a16="http://schemas.microsoft.com/office/drawing/2014/main" id="{4B64ED0E-B8F1-9B41-B282-D3342FDF3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736" y="1825625"/>
            <a:ext cx="6323592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66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23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 an MRI today to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check for infection.</a:t>
            </a:r>
          </a:p>
        </p:txBody>
      </p:sp>
      <p:pic>
        <p:nvPicPr>
          <p:cNvPr id="5" name="Picture 4" descr="A picture containing small, table, sitting, doughnut&#10;&#10;Description automatically generated">
            <a:extLst>
              <a:ext uri="{FF2B5EF4-FFF2-40B4-BE49-F238E27FC236}">
                <a16:creationId xmlns:a16="http://schemas.microsoft.com/office/drawing/2014/main" id="{F6341FDE-B3BC-B94D-9487-53B87C4FE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363" y="1825624"/>
            <a:ext cx="633243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24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food, animal&#10;&#10;Description automatically generated">
            <a:extLst>
              <a:ext uri="{FF2B5EF4-FFF2-40B4-BE49-F238E27FC236}">
                <a16:creationId xmlns:a16="http://schemas.microsoft.com/office/drawing/2014/main" id="{8BBF9DC6-7B6A-514B-93E5-1EB3F422F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767" y="1825624"/>
            <a:ext cx="6342033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1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25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animal, food, bird, table&#10;&#10;Description automatically generated">
            <a:extLst>
              <a:ext uri="{FF2B5EF4-FFF2-40B4-BE49-F238E27FC236}">
                <a16:creationId xmlns:a16="http://schemas.microsoft.com/office/drawing/2014/main" id="{F44F6D5C-1E69-1247-8E01-AF68B96D2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576" y="1825624"/>
            <a:ext cx="633322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34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26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31CC0F98-D14A-CF44-A7D0-D0B3CC06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418" y="1828202"/>
            <a:ext cx="6398382" cy="434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38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27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Began 3 week dose of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antibiotic for possible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infection.</a:t>
            </a:r>
          </a:p>
        </p:txBody>
      </p:sp>
      <p:pic>
        <p:nvPicPr>
          <p:cNvPr id="5" name="Picture 4" descr="A picture containing animal, small, doughnut, donut&#10;&#10;Description automatically generated">
            <a:extLst>
              <a:ext uri="{FF2B5EF4-FFF2-40B4-BE49-F238E27FC236}">
                <a16:creationId xmlns:a16="http://schemas.microsoft.com/office/drawing/2014/main" id="{D0382EDA-2AD0-9F40-AE2B-D73EE0D8A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455" y="1825625"/>
            <a:ext cx="6412345" cy="43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82BFF-8503-714A-B9EF-2202A9E77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April 30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05F3F83-4817-A243-A6EF-44BF65DEB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hours after the ear was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cleaned at an ENT clinic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revealing a hole in the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eardrum.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My GP later said he did not see this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hole when he checked my ears on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April 6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That was just before his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nurse irrigated the ear. The nurse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didn’t look into the ear after </a:t>
            </a:r>
          </a:p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irrigating it.</a:t>
            </a:r>
          </a:p>
        </p:txBody>
      </p:sp>
      <p:pic>
        <p:nvPicPr>
          <p:cNvPr id="14" name="Picture 13" descr="A picture containing indoor, cat, red, pink&#10;&#10;Description automatically generated">
            <a:extLst>
              <a:ext uri="{FF2B5EF4-FFF2-40B4-BE49-F238E27FC236}">
                <a16:creationId xmlns:a16="http://schemas.microsoft.com/office/drawing/2014/main" id="{AD036051-0A01-7745-A4B4-3587850C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183" y="1825625"/>
            <a:ext cx="6354617" cy="43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76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28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animal, food&#10;&#10;Description automatically generated">
            <a:extLst>
              <a:ext uri="{FF2B5EF4-FFF2-40B4-BE49-F238E27FC236}">
                <a16:creationId xmlns:a16="http://schemas.microsoft.com/office/drawing/2014/main" id="{53B63D40-8695-A844-B8A2-04E48FFB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821" y="1825625"/>
            <a:ext cx="63979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7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29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E7BCD0B3-76B8-A94B-B4F1-84E98E2E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820863"/>
            <a:ext cx="64008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60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30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Today some hearing has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returned but it’s just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noise with no clarity.</a:t>
            </a:r>
          </a:p>
        </p:txBody>
      </p:sp>
      <p:pic>
        <p:nvPicPr>
          <p:cNvPr id="5" name="Picture 4" descr="A picture containing indoor, sitting, pink, doughnut&#10;&#10;Description automatically generated">
            <a:extLst>
              <a:ext uri="{FF2B5EF4-FFF2-40B4-BE49-F238E27FC236}">
                <a16:creationId xmlns:a16="http://schemas.microsoft.com/office/drawing/2014/main" id="{AFF200A9-DDCB-FF46-954F-C7ECA7B05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627" y="1825625"/>
            <a:ext cx="64021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43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31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this point it seemed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 the healing was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slowing down and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maybe even stopped.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thought it might take a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couple more weeks to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fully close.</a:t>
            </a:r>
          </a:p>
        </p:txBody>
      </p:sp>
      <p:pic>
        <p:nvPicPr>
          <p:cNvPr id="5" name="Picture 4" descr="A picture containing doughnut, pink, donut, sitting&#10;&#10;Description automatically generated">
            <a:extLst>
              <a:ext uri="{FF2B5EF4-FFF2-40B4-BE49-F238E27FC236}">
                <a16:creationId xmlns:a16="http://schemas.microsoft.com/office/drawing/2014/main" id="{C878D141-111A-D346-8CCB-C27B199E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455" y="1821578"/>
            <a:ext cx="6412345" cy="435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029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1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has slowed.</a:t>
            </a:r>
          </a:p>
        </p:txBody>
      </p:sp>
      <p:pic>
        <p:nvPicPr>
          <p:cNvPr id="5" name="Picture 4" descr="A picture containing pink, doughnut, sitting, donut&#10;&#10;Description automatically generated">
            <a:extLst>
              <a:ext uri="{FF2B5EF4-FFF2-40B4-BE49-F238E27FC236}">
                <a16:creationId xmlns:a16="http://schemas.microsoft.com/office/drawing/2014/main" id="{3A7D1AF5-69FD-B74C-943E-B2DC6EB7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610" y="1825624"/>
            <a:ext cx="6403190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35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2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has slowed.</a:t>
            </a:r>
          </a:p>
        </p:txBody>
      </p:sp>
      <p:pic>
        <p:nvPicPr>
          <p:cNvPr id="5" name="Picture 4" descr="A picture containing food, blurry&#10;&#10;Description automatically generated">
            <a:extLst>
              <a:ext uri="{FF2B5EF4-FFF2-40B4-BE49-F238E27FC236}">
                <a16:creationId xmlns:a16="http://schemas.microsoft.com/office/drawing/2014/main" id="{988BAA8B-12AA-B545-B83F-42E992A7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094" y="1828328"/>
            <a:ext cx="6398706" cy="43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05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3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has slowed.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C503EAC9-EAC8-E04F-A850-105310F46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296" y="1825625"/>
            <a:ext cx="6398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2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4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10:00 am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Normally I was taking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pictures in the mid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afternoon. But today I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 anxious to see if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was any change.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It’s actually almost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closed.</a:t>
            </a:r>
          </a:p>
        </p:txBody>
      </p:sp>
      <p:pic>
        <p:nvPicPr>
          <p:cNvPr id="5" name="Picture 4" descr="A close up of a persons eye&#10;&#10;Description automatically generated">
            <a:extLst>
              <a:ext uri="{FF2B5EF4-FFF2-40B4-BE49-F238E27FC236}">
                <a16:creationId xmlns:a16="http://schemas.microsoft.com/office/drawing/2014/main" id="{B1801CC6-ADFB-5F43-9745-85F294C5C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073" y="1825625"/>
            <a:ext cx="6407727" cy="435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16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4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5:00 pm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later that day: 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hole was gone.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my hearing has not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continued to improve!</a:t>
            </a:r>
          </a:p>
        </p:txBody>
      </p:sp>
      <p:pic>
        <p:nvPicPr>
          <p:cNvPr id="5" name="Picture 4" descr="A picture containing animal, food&#10;&#10;Description automatically generated">
            <a:extLst>
              <a:ext uri="{FF2B5EF4-FFF2-40B4-BE49-F238E27FC236}">
                <a16:creationId xmlns:a16="http://schemas.microsoft.com/office/drawing/2014/main" id="{26CC0A7C-F823-EB4A-A8B8-CCD0FBD80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587" y="1825625"/>
            <a:ext cx="6385213" cy="43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20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5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day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</p:txBody>
      </p:sp>
      <p:pic>
        <p:nvPicPr>
          <p:cNvPr id="9" name="Picture 8" descr="A picture containing animal&#10;&#10;Description automatically generated">
            <a:extLst>
              <a:ext uri="{FF2B5EF4-FFF2-40B4-BE49-F238E27FC236}">
                <a16:creationId xmlns:a16="http://schemas.microsoft.com/office/drawing/2014/main" id="{7AE75E12-C74F-F844-B0A9-AF1C457BA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566" y="1831352"/>
            <a:ext cx="6381234" cy="43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5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1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next day. A slight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improvement can be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seen at the lower left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 of the hole.</a:t>
            </a:r>
          </a:p>
        </p:txBody>
      </p:sp>
      <p:pic>
        <p:nvPicPr>
          <p:cNvPr id="5" name="Picture 4" descr="A picture containing doughnut, red, donut, sitting&#10;&#10;Description automatically generated">
            <a:extLst>
              <a:ext uri="{FF2B5EF4-FFF2-40B4-BE49-F238E27FC236}">
                <a16:creationId xmlns:a16="http://schemas.microsoft.com/office/drawing/2014/main" id="{81BC454C-61E3-2D41-9892-0E6FF72B3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108" y="1825626"/>
            <a:ext cx="6347691" cy="434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858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6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 days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</p:txBody>
      </p:sp>
      <p:pic>
        <p:nvPicPr>
          <p:cNvPr id="4" name="Picture 3" descr="A picture containing food, animal&#10;&#10;Description automatically generated">
            <a:extLst>
              <a:ext uri="{FF2B5EF4-FFF2-40B4-BE49-F238E27FC236}">
                <a16:creationId xmlns:a16="http://schemas.microsoft.com/office/drawing/2014/main" id="{800E809A-2C3E-9549-A38D-08F8AA46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227" y="1825625"/>
            <a:ext cx="6406573" cy="43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940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7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 days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</p:txBody>
      </p:sp>
      <p:pic>
        <p:nvPicPr>
          <p:cNvPr id="4" name="Picture 3" descr="A picture containing animal&#10;&#10;Description automatically generated">
            <a:extLst>
              <a:ext uri="{FF2B5EF4-FFF2-40B4-BE49-F238E27FC236}">
                <a16:creationId xmlns:a16="http://schemas.microsoft.com/office/drawing/2014/main" id="{A1166245-88CE-EA4E-BEC8-EA82D0140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959" y="1821671"/>
            <a:ext cx="6404841" cy="43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18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8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 days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</p:txBody>
      </p:sp>
      <p:pic>
        <p:nvPicPr>
          <p:cNvPr id="4" name="Picture 3" descr="A picture containing animal, pink&#10;&#10;Description automatically generated">
            <a:extLst>
              <a:ext uri="{FF2B5EF4-FFF2-40B4-BE49-F238E27FC236}">
                <a16:creationId xmlns:a16="http://schemas.microsoft.com/office/drawing/2014/main" id="{52B78C72-99A4-424F-8BA0-42CFD897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612" y="1825625"/>
            <a:ext cx="64031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34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9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5 days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</p:txBody>
      </p:sp>
      <p:pic>
        <p:nvPicPr>
          <p:cNvPr id="4" name="Picture 3" descr="A picture containing animal, food&#10;&#10;Description automatically generated">
            <a:extLst>
              <a:ext uri="{FF2B5EF4-FFF2-40B4-BE49-F238E27FC236}">
                <a16:creationId xmlns:a16="http://schemas.microsoft.com/office/drawing/2014/main" id="{C7D2BAB3-C512-9A4A-84EA-2FB8094CC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709" y="1825625"/>
            <a:ext cx="64110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99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10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6 days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</p:txBody>
      </p:sp>
      <p:pic>
        <p:nvPicPr>
          <p:cNvPr id="4" name="Picture 3" descr="A picture containing animal, food&#10;&#10;Description automatically generated">
            <a:extLst>
              <a:ext uri="{FF2B5EF4-FFF2-40B4-BE49-F238E27FC236}">
                <a16:creationId xmlns:a16="http://schemas.microsoft.com/office/drawing/2014/main" id="{F53345C4-5446-3046-9356-8BFEFFD1B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293" y="1825624"/>
            <a:ext cx="639850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19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11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 days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</p:txBody>
      </p:sp>
      <p:pic>
        <p:nvPicPr>
          <p:cNvPr id="4" name="Picture 3" descr="A picture containing animal, food, pink&#10;&#10;Description automatically generated">
            <a:extLst>
              <a:ext uri="{FF2B5EF4-FFF2-40B4-BE49-F238E27FC236}">
                <a16:creationId xmlns:a16="http://schemas.microsoft.com/office/drawing/2014/main" id="{7D465A22-60D3-194C-8617-5CACF3088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758" y="1825625"/>
            <a:ext cx="6401042" cy="434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05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12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8 days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</p:txBody>
      </p:sp>
      <p:pic>
        <p:nvPicPr>
          <p:cNvPr id="4" name="Picture 3" descr="A picture containing doughnut, food, donut, pink&#10;&#10;Description automatically generated">
            <a:extLst>
              <a:ext uri="{FF2B5EF4-FFF2-40B4-BE49-F238E27FC236}">
                <a16:creationId xmlns:a16="http://schemas.microsoft.com/office/drawing/2014/main" id="{1DE7BA75-06CA-C147-BF73-3B6CB537D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819" y="1825624"/>
            <a:ext cx="6397981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5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13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9 days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my hearing has not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continued to improve!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F3DD04D2-98D4-2A4D-9884-41D67DB3B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235" y="1825624"/>
            <a:ext cx="641156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94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June 14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228EE7-E3D0-984B-900A-9C98D6332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10 days later and it’s </a:t>
            </a:r>
          </a:p>
          <a:p>
            <a:pPr marL="0" indent="0">
              <a:buNone/>
            </a:pPr>
            <a:r>
              <a:rPr lang="en-US" dirty="0"/>
              <a:t>still closed.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Tomorrow I’m scheduled </a:t>
            </a:r>
          </a:p>
          <a:p>
            <a:pPr marL="0" indent="0">
              <a:buNone/>
            </a:pPr>
            <a:r>
              <a:rPr lang="en-US" dirty="0"/>
              <a:t>for my first CI evaluation </a:t>
            </a:r>
          </a:p>
          <a:p>
            <a:pPr marL="0" indent="0">
              <a:buNone/>
            </a:pPr>
            <a:r>
              <a:rPr lang="en-US" dirty="0"/>
              <a:t>appointment. </a:t>
            </a:r>
          </a:p>
        </p:txBody>
      </p:sp>
      <p:pic>
        <p:nvPicPr>
          <p:cNvPr id="4" name="Picture 3" descr="A picture containing animal, food, doughnut, donut&#10;&#10;Description automatically generated">
            <a:extLst>
              <a:ext uri="{FF2B5EF4-FFF2-40B4-BE49-F238E27FC236}">
                <a16:creationId xmlns:a16="http://schemas.microsoft.com/office/drawing/2014/main" id="{92766D97-5D62-2B4F-8A9C-167F1ECBA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8773" y="1825625"/>
            <a:ext cx="6395027" cy="434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9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2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More change at the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Lower left of the hole.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Plus some changing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the top of the hole.</a:t>
            </a:r>
          </a:p>
        </p:txBody>
      </p:sp>
      <p:pic>
        <p:nvPicPr>
          <p:cNvPr id="6" name="Picture 5" descr="A close up of a hand&#10;&#10;Description automatically generated">
            <a:extLst>
              <a:ext uri="{FF2B5EF4-FFF2-40B4-BE49-F238E27FC236}">
                <a16:creationId xmlns:a16="http://schemas.microsoft.com/office/drawing/2014/main" id="{6783312E-209B-9B4B-A804-63A8ACADC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03" y="1825624"/>
            <a:ext cx="635489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5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3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left and right sides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upper area are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beginning to close in.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lower left has come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 sharp point as it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begins to close in.</a:t>
            </a:r>
          </a:p>
        </p:txBody>
      </p:sp>
      <p:pic>
        <p:nvPicPr>
          <p:cNvPr id="6" name="Picture 5" descr="A close up of a hand&#10;&#10;Description automatically generated">
            <a:extLst>
              <a:ext uri="{FF2B5EF4-FFF2-40B4-BE49-F238E27FC236}">
                <a16:creationId xmlns:a16="http://schemas.microsoft.com/office/drawing/2014/main" id="{7E02988E-02D7-184C-ABE2-70489E034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06" y="1825625"/>
            <a:ext cx="63548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42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4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picture containing red, eating, tattoo, bird&#10;&#10;Description automatically generated">
            <a:extLst>
              <a:ext uri="{FF2B5EF4-FFF2-40B4-BE49-F238E27FC236}">
                <a16:creationId xmlns:a16="http://schemas.microsoft.com/office/drawing/2014/main" id="{8B9D0E3F-C1AA-6143-AEA3-D54BD9E4E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946" y="1825625"/>
            <a:ext cx="6363854" cy="43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07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6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6" name="Picture 5" descr="A picture containing table, small, fruit, food&#10;&#10;Description automatically generated">
            <a:extLst>
              <a:ext uri="{FF2B5EF4-FFF2-40B4-BE49-F238E27FC236}">
                <a16:creationId xmlns:a16="http://schemas.microsoft.com/office/drawing/2014/main" id="{07F06DA8-4433-B848-97A7-60398C484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05" y="1823476"/>
            <a:ext cx="63548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7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2581-12AC-C446-B08B-926F224EF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May 7</a:t>
            </a:r>
            <a:r>
              <a:rPr lang="en-US" sz="4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BD3F0-FF4B-B44A-BD83-1F10352EA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Healing continues on a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daily basis.</a:t>
            </a:r>
          </a:p>
        </p:txBody>
      </p:sp>
      <p:pic>
        <p:nvPicPr>
          <p:cNvPr id="5" name="Picture 4" descr="A close up of a hand&#10;&#10;Description automatically generated">
            <a:extLst>
              <a:ext uri="{FF2B5EF4-FFF2-40B4-BE49-F238E27FC236}">
                <a16:creationId xmlns:a16="http://schemas.microsoft.com/office/drawing/2014/main" id="{429DE804-70D3-E946-B183-C693803E3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903" y="1825624"/>
            <a:ext cx="6354897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5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702</Words>
  <Application>Microsoft Macintosh PowerPoint</Application>
  <PresentationFormat>Widescreen</PresentationFormat>
  <Paragraphs>200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Daily slides of an  eardrum healing itself</vt:lpstr>
      <vt:lpstr> April 24th  </vt:lpstr>
      <vt:lpstr>April 30th </vt:lpstr>
      <vt:lpstr>May 1st </vt:lpstr>
      <vt:lpstr>May 2nd </vt:lpstr>
      <vt:lpstr>May 3rd </vt:lpstr>
      <vt:lpstr>May 4th </vt:lpstr>
      <vt:lpstr>May 6th </vt:lpstr>
      <vt:lpstr>May 7th </vt:lpstr>
      <vt:lpstr>May 8th </vt:lpstr>
      <vt:lpstr>May 9th </vt:lpstr>
      <vt:lpstr>May 10th </vt:lpstr>
      <vt:lpstr>May 11th </vt:lpstr>
      <vt:lpstr>May 12th </vt:lpstr>
      <vt:lpstr>May 13th </vt:lpstr>
      <vt:lpstr>May 14th </vt:lpstr>
      <vt:lpstr>May 15th </vt:lpstr>
      <vt:lpstr>May 16th </vt:lpstr>
      <vt:lpstr>May 17th </vt:lpstr>
      <vt:lpstr>May 18th </vt:lpstr>
      <vt:lpstr>May 19th </vt:lpstr>
      <vt:lpstr>May 20th </vt:lpstr>
      <vt:lpstr>May 21st </vt:lpstr>
      <vt:lpstr>May 22nd </vt:lpstr>
      <vt:lpstr>May 23rd</vt:lpstr>
      <vt:lpstr>May 24th</vt:lpstr>
      <vt:lpstr>May 25th </vt:lpstr>
      <vt:lpstr>May 26th </vt:lpstr>
      <vt:lpstr>May 27th </vt:lpstr>
      <vt:lpstr>May 28th </vt:lpstr>
      <vt:lpstr>May 29th </vt:lpstr>
      <vt:lpstr>May 30th </vt:lpstr>
      <vt:lpstr>May 31st  </vt:lpstr>
      <vt:lpstr>June 1st  </vt:lpstr>
      <vt:lpstr>June 2nd   </vt:lpstr>
      <vt:lpstr>June 3rd   </vt:lpstr>
      <vt:lpstr>June 4th 10:00 am  </vt:lpstr>
      <vt:lpstr>June 4th 5:00 pm  </vt:lpstr>
      <vt:lpstr>June 5th </vt:lpstr>
      <vt:lpstr>June 6th </vt:lpstr>
      <vt:lpstr>June 7th </vt:lpstr>
      <vt:lpstr>June 8th </vt:lpstr>
      <vt:lpstr>June 9th </vt:lpstr>
      <vt:lpstr>June 10th </vt:lpstr>
      <vt:lpstr>June 11th </vt:lpstr>
      <vt:lpstr>June 12th </vt:lpstr>
      <vt:lpstr>June 13th </vt:lpstr>
      <vt:lpstr>June 14th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Daily Slides Of An Eardrum Self Healing</dc:title>
  <dc:creator>Skip Meisch</dc:creator>
  <cp:lastModifiedBy>Skip Meisch</cp:lastModifiedBy>
  <cp:revision>24</cp:revision>
  <dcterms:created xsi:type="dcterms:W3CDTF">2020-06-19T22:53:02Z</dcterms:created>
  <dcterms:modified xsi:type="dcterms:W3CDTF">2020-06-20T03:24:27Z</dcterms:modified>
</cp:coreProperties>
</file>